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4"/>
  </p:notesMasterIdLst>
  <p:sldIdLst>
    <p:sldId id="351" r:id="rId2"/>
    <p:sldId id="377" r:id="rId3"/>
    <p:sldId id="378" r:id="rId4"/>
    <p:sldId id="380" r:id="rId5"/>
    <p:sldId id="382" r:id="rId6"/>
    <p:sldId id="383" r:id="rId7"/>
    <p:sldId id="389" r:id="rId8"/>
    <p:sldId id="384" r:id="rId9"/>
    <p:sldId id="385" r:id="rId10"/>
    <p:sldId id="386" r:id="rId11"/>
    <p:sldId id="387" r:id="rId12"/>
    <p:sldId id="3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88" autoAdjust="0"/>
    <p:restoredTop sz="94660"/>
  </p:normalViewPr>
  <p:slideViewPr>
    <p:cSldViewPr>
      <p:cViewPr>
        <p:scale>
          <a:sx n="110" d="100"/>
          <a:sy n="110" d="100"/>
        </p:scale>
        <p:origin x="-318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89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3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2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47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51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52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00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40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552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6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18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/>
            <a:r>
              <a:rPr lang="sr-Latn-CS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                        Dom zdravlja</a:t>
            </a:r>
            <a:r>
              <a:rPr lang="x-none" sz="1400" b="1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/>
            </a:r>
            <a:br>
              <a:rPr lang="x-none" sz="1400" b="1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</a:br>
            <a:r>
              <a:rPr lang="sr-Latn-CS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                         </a:t>
            </a:r>
            <a:r>
              <a:rPr lang="x-none" sz="1400" b="1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„</a:t>
            </a:r>
            <a:r>
              <a:rPr lang="sr-Latn-CS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Novi Sad</a:t>
            </a:r>
            <a:r>
              <a:rPr lang="az-Cyrl-AZ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  <a:t>”</a:t>
            </a:r>
            <a:br>
              <a:rPr lang="az-Cyrl-AZ" sz="1400" b="1" dirty="0" smtClean="0">
                <a:solidFill>
                  <a:schemeClr val="bg1"/>
                </a:solidFill>
                <a:latin typeface="Calibri" pitchFamily="34" charset="0"/>
                <a:ea typeface="宋体" charset="-122"/>
                <a:cs typeface="Times New Roman" pitchFamily="18" charset="0"/>
              </a:rPr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err="1" smtClean="0"/>
              <a:t>Uspostavljanje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saradnje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školama</a:t>
            </a:r>
            <a:r>
              <a:rPr lang="en-US" sz="4400" b="1" dirty="0" smtClean="0"/>
              <a:t> i </a:t>
            </a:r>
            <a:r>
              <a:rPr lang="en-US" sz="4400" b="1" dirty="0" err="1" smtClean="0"/>
              <a:t>organizacija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zdravstven</a:t>
            </a:r>
            <a:r>
              <a:rPr lang="sr-Latn-CS" sz="4400" b="1" dirty="0" smtClean="0"/>
              <a:t>o </a:t>
            </a:r>
            <a:r>
              <a:rPr lang="en-US" sz="4400" b="1" dirty="0" err="1" smtClean="0"/>
              <a:t>vaspitnog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rada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sr-Latn-CS" sz="4000" b="1" dirty="0" smtClean="0"/>
          </a:p>
          <a:p>
            <a:pPr algn="r">
              <a:buNone/>
            </a:pP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sr-Latn-CS" altLang="en-US" sz="2400" b="1" dirty="0" smtClean="0"/>
              <a:t>diplomirani pedagog Jovana Bilak 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bilak.jovana\Desktop\izjzv\IMG_20240527_172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173578" cy="4373563"/>
          </a:xfrm>
          <a:prstGeom prst="rect">
            <a:avLst/>
          </a:prstGeom>
          <a:noFill/>
        </p:spPr>
      </p:pic>
      <p:pic>
        <p:nvPicPr>
          <p:cNvPr id="4" name="Picture 3" descr="logo beli.png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>
                <a:solidFill>
                  <a:schemeClr val="bg1"/>
                </a:solidFill>
              </a:rPr>
              <a:t>Važni datumi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31.01. Nacionalni dan bez duvanskog dima</a:t>
            </a:r>
          </a:p>
          <a:p>
            <a:r>
              <a:rPr lang="sr-Latn-CS" dirty="0" smtClean="0"/>
              <a:t>31.05. Svetski dan bez duvanskog dima</a:t>
            </a:r>
            <a:endParaRPr lang="en-US" dirty="0"/>
          </a:p>
        </p:txBody>
      </p:sp>
      <p:pic>
        <p:nvPicPr>
          <p:cNvPr id="5" name="Picture 4" descr="C:\Documents and Settings\bilak.jovana\Desktop\izjzv\DSC009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052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beli.png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2" descr="C:\Documents and Settings\jeric.dragana\My Documents\My Documents\PREZENTACIJE\flajer- savet\plaka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76800"/>
            <a:ext cx="2428892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1600" dirty="0" smtClean="0"/>
              <a:t>Uzrast: Za učenike </a:t>
            </a:r>
            <a:r>
              <a:rPr lang="sr-Latn-CS" sz="1600" b="1" dirty="0" smtClean="0"/>
              <a:t>V</a:t>
            </a:r>
            <a:r>
              <a:rPr lang="sr-Latn-CS" sz="1600" dirty="0" smtClean="0"/>
              <a:t> organizuju se predavanja na temu «</a:t>
            </a:r>
            <a:r>
              <a:rPr lang="sr-Latn-CS" sz="1600" b="1" dirty="0" smtClean="0"/>
              <a:t>Prevencija pušenja</a:t>
            </a:r>
            <a:r>
              <a:rPr lang="sr-Latn-CS" sz="1600" dirty="0" smtClean="0"/>
              <a:t>» </a:t>
            </a:r>
          </a:p>
          <a:p>
            <a:r>
              <a:rPr lang="sr-Latn-CS" sz="1600" dirty="0" smtClean="0"/>
              <a:t>Za učenike </a:t>
            </a:r>
            <a:r>
              <a:rPr lang="sr-Latn-CS" sz="1600" b="1" dirty="0" smtClean="0"/>
              <a:t>VIII </a:t>
            </a:r>
            <a:r>
              <a:rPr lang="sr-Latn-CS" sz="1600" dirty="0" smtClean="0"/>
              <a:t>razreda organizuju se predavanja u trajanju od jednog školskog časa ili radionice na temu «</a:t>
            </a:r>
            <a:r>
              <a:rPr lang="sr-Latn-CS" sz="1600" b="1" dirty="0" smtClean="0"/>
              <a:t>Prevencija pušenja – nargila». </a:t>
            </a:r>
          </a:p>
          <a:p>
            <a:r>
              <a:rPr lang="sr-Latn-CS" sz="1600" dirty="0" smtClean="0"/>
              <a:t>Za učenike </a:t>
            </a:r>
            <a:r>
              <a:rPr lang="sr-Latn-CS" sz="1600" b="1" dirty="0" smtClean="0"/>
              <a:t>VII</a:t>
            </a:r>
            <a:r>
              <a:rPr lang="sr-Latn-CS" sz="1600" dirty="0" smtClean="0"/>
              <a:t> i</a:t>
            </a:r>
            <a:r>
              <a:rPr lang="sr-Latn-CS" sz="1600" b="1" dirty="0" smtClean="0"/>
              <a:t> VIII </a:t>
            </a:r>
            <a:r>
              <a:rPr lang="sr-Latn-CS" sz="1600" dirty="0" smtClean="0"/>
              <a:t>razreda organizuju se predavanja u trajanju od jednog školskog časa ili radionice na temu «</a:t>
            </a:r>
            <a:r>
              <a:rPr lang="sr-Latn-CS" sz="1600" b="1" dirty="0" smtClean="0"/>
              <a:t>Prevencija zloupotrebe bezdimnih duvanskih proizvoda (SNUS)». </a:t>
            </a:r>
          </a:p>
          <a:p>
            <a:r>
              <a:rPr lang="sr-Latn-CS" sz="1600" dirty="0" smtClean="0"/>
              <a:t>Za učenike </a:t>
            </a:r>
            <a:r>
              <a:rPr lang="sr-Latn-CS" sz="1600" b="1" dirty="0" smtClean="0"/>
              <a:t>I </a:t>
            </a:r>
            <a:r>
              <a:rPr lang="sr-Latn-CS" sz="1600" dirty="0" smtClean="0"/>
              <a:t>i </a:t>
            </a:r>
            <a:r>
              <a:rPr lang="sr-Latn-CS" sz="1600" b="1" dirty="0" smtClean="0"/>
              <a:t>II </a:t>
            </a:r>
            <a:r>
              <a:rPr lang="sr-Latn-CS" sz="1600" dirty="0" smtClean="0"/>
              <a:t>razreda organizuju se predavanja u trajanju od jednog školskog časa ili radionice na temu «</a:t>
            </a:r>
            <a:r>
              <a:rPr lang="sr-Latn-CS" sz="1600" b="1" dirty="0" smtClean="0"/>
              <a:t>Prevencija pušenja - nargila». </a:t>
            </a:r>
          </a:p>
          <a:p>
            <a:r>
              <a:rPr lang="sr-Latn-CS" sz="1600" dirty="0" smtClean="0"/>
              <a:t>Za učenike od</a:t>
            </a:r>
            <a:r>
              <a:rPr lang="sr-Latn-CS" sz="1600" b="1" dirty="0" smtClean="0"/>
              <a:t> I</a:t>
            </a:r>
            <a:r>
              <a:rPr lang="sr-Latn-CS" sz="1600" dirty="0" smtClean="0"/>
              <a:t> do</a:t>
            </a:r>
            <a:r>
              <a:rPr lang="sr-Latn-CS" sz="1600" b="1" dirty="0" smtClean="0"/>
              <a:t> IV </a:t>
            </a:r>
            <a:r>
              <a:rPr lang="sr-Latn-CS" sz="1600" dirty="0" smtClean="0"/>
              <a:t>razreda organizuju se predavanja u trajanju od jednog školskog časa ili radionice na temu «</a:t>
            </a:r>
            <a:r>
              <a:rPr lang="sr-Latn-CS" sz="1600" b="1" dirty="0" smtClean="0"/>
              <a:t>Prevencija zloupotrebe bezdimnih duvanskih proizvoda (SNUS) i elektronske cigarete».</a:t>
            </a:r>
            <a:endParaRPr lang="en-US" sz="1600" dirty="0"/>
          </a:p>
        </p:txBody>
      </p:sp>
      <p:pic>
        <p:nvPicPr>
          <p:cNvPr id="4" name="Picture 3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>
                <a:solidFill>
                  <a:schemeClr val="bg1"/>
                </a:solidFill>
              </a:rPr>
              <a:t>Kontakt sa školama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373563"/>
          </a:xfrm>
        </p:spPr>
        <p:txBody>
          <a:bodyPr/>
          <a:lstStyle/>
          <a:p>
            <a:r>
              <a:rPr lang="sr-Latn-CS" sz="2800" dirty="0" smtClean="0"/>
              <a:t>U cilju prevencije, promocije, unapređenja zdravlja adolescenata, na stvaranju zdravstvene kulture, podizanju kvaliteta znanja, sticanju veština za uspostavljanje lične odgovornosti za sopstveno zdravlje, a samim tim i za zdravlje drugih. </a:t>
            </a:r>
            <a:endParaRPr lang="en-US" sz="2800" dirty="0" smtClean="0"/>
          </a:p>
          <a:p>
            <a:r>
              <a:rPr lang="sr-Latn-CS" sz="2800" dirty="0" smtClean="0"/>
              <a:t>Zakazivanje se vrši telefonskim putem ili putem mejla.</a:t>
            </a:r>
            <a:endParaRPr lang="en-US" sz="2800" dirty="0"/>
          </a:p>
        </p:txBody>
      </p:sp>
      <p:pic>
        <p:nvPicPr>
          <p:cNvPr id="5" name="Picture 4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ilak.jovana\Desktop\izjzv\114025_kombo-skola_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4550"/>
            <a:ext cx="7620000" cy="4301613"/>
          </a:xfrm>
          <a:prstGeom prst="rect">
            <a:avLst/>
          </a:prstGeom>
          <a:noFill/>
        </p:spPr>
      </p:pic>
      <p:pic>
        <p:nvPicPr>
          <p:cNvPr id="5" name="Picture 2" descr="C:\Documents and Settings\jeric.dragana\My Documents\My Documents\PREZENTACIJE\flajer- savet\plaka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"/>
            <a:ext cx="2428892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logo beli.png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sr-Latn-CS" b="1" dirty="0" smtClean="0">
                <a:solidFill>
                  <a:schemeClr val="bg1"/>
                </a:solidFill>
              </a:rPr>
              <a:t>    Poziv na saradnju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1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839200" cy="43735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Sa učenicima </a:t>
            </a:r>
            <a:r>
              <a:rPr lang="sr-Latn-CS" b="1" dirty="0" smtClean="0"/>
              <a:t>osnovnih škola </a:t>
            </a:r>
            <a:r>
              <a:rPr lang="sr-Latn-CS" dirty="0" smtClean="0"/>
              <a:t>planirano je da se obrade sledeće teme:</a:t>
            </a:r>
            <a:endParaRPr lang="en-US" dirty="0" smtClean="0"/>
          </a:p>
          <a:p>
            <a:pPr lvl="0"/>
            <a:r>
              <a:rPr lang="sr-Latn-CS" sz="2400" dirty="0" smtClean="0"/>
              <a:t>Lična higijena</a:t>
            </a:r>
            <a:endParaRPr lang="en-US" sz="2400" dirty="0" smtClean="0"/>
          </a:p>
          <a:p>
            <a:pPr lvl="0"/>
            <a:r>
              <a:rPr lang="sr-Latn-CS" sz="2400" dirty="0" smtClean="0"/>
              <a:t>Pravilna ishrana</a:t>
            </a:r>
            <a:endParaRPr lang="en-US" sz="2400" dirty="0" smtClean="0"/>
          </a:p>
          <a:p>
            <a:pPr lvl="0"/>
            <a:r>
              <a:rPr lang="sr-Latn-CS" sz="2400" dirty="0" smtClean="0"/>
              <a:t>Zaštita reproduktivnog zdravlja mladih</a:t>
            </a:r>
            <a:endParaRPr lang="en-US" sz="2400" dirty="0" smtClean="0"/>
          </a:p>
          <a:p>
            <a:pPr lvl="0"/>
            <a:r>
              <a:rPr lang="sr-Latn-CS" sz="2400" dirty="0" smtClean="0"/>
              <a:t>Prevencija bolesti zavisnosti (narkomanija i alkoholizam)</a:t>
            </a:r>
            <a:endParaRPr lang="en-US" sz="2400" dirty="0" smtClean="0"/>
          </a:p>
          <a:p>
            <a:pPr lvl="0"/>
            <a:r>
              <a:rPr lang="sr-Latn-CS" sz="2400" dirty="0" smtClean="0"/>
              <a:t>Prevencija pušenja i zloupotrebe bezdimnih duvanskih proizvoda</a:t>
            </a:r>
            <a:endParaRPr lang="en-US" sz="2400" dirty="0" smtClean="0"/>
          </a:p>
          <a:p>
            <a:pPr lvl="0"/>
            <a:r>
              <a:rPr lang="sr-Latn-CS" sz="2400" dirty="0" smtClean="0"/>
              <a:t>Prevencija vršnjačkog nasilja</a:t>
            </a:r>
            <a:endParaRPr lang="en-US" sz="2400" dirty="0" smtClean="0"/>
          </a:p>
          <a:p>
            <a:pPr lvl="0"/>
            <a:r>
              <a:rPr lang="sr-Latn-CS" sz="2400" dirty="0" smtClean="0"/>
              <a:t>Prevencija problemske upotrebe interneta (društvene mreže)</a:t>
            </a:r>
            <a:endParaRPr lang="en-US" sz="2400" dirty="0" smtClean="0"/>
          </a:p>
          <a:p>
            <a:pPr lvl="0"/>
            <a:r>
              <a:rPr lang="sr-Latn-CS" sz="2400" dirty="0" smtClean="0"/>
              <a:t>Prevencija kockanja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>
                <a:solidFill>
                  <a:schemeClr val="bg1"/>
                </a:solidFill>
              </a:rPr>
              <a:t>Poziv na saradnju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534400" cy="2514601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Sa učenicima </a:t>
            </a:r>
            <a:r>
              <a:rPr lang="sr-Latn-CS" b="1" dirty="0" smtClean="0"/>
              <a:t>srednjih škola </a:t>
            </a:r>
            <a:r>
              <a:rPr lang="sr-Latn-CS" dirty="0" smtClean="0"/>
              <a:t>planirano je da se obrade sledeće teme:</a:t>
            </a:r>
          </a:p>
          <a:p>
            <a:pPr>
              <a:buNone/>
            </a:pPr>
            <a:endParaRPr lang="en-US" sz="2400" dirty="0" smtClean="0"/>
          </a:p>
          <a:p>
            <a:pPr lvl="0"/>
            <a:r>
              <a:rPr lang="sr-Latn-CS" sz="2400" dirty="0" smtClean="0"/>
              <a:t>Pravilna ishrana</a:t>
            </a:r>
            <a:endParaRPr lang="en-US" sz="2400" dirty="0" smtClean="0"/>
          </a:p>
          <a:p>
            <a:pPr lvl="0"/>
            <a:r>
              <a:rPr lang="sr-Latn-CS" sz="2400" dirty="0" smtClean="0"/>
              <a:t>Zaštita reproduktivnog zdravlja mladih</a:t>
            </a:r>
            <a:endParaRPr lang="en-US" sz="2400" dirty="0" smtClean="0"/>
          </a:p>
          <a:p>
            <a:pPr lvl="0"/>
            <a:r>
              <a:rPr lang="sr-Latn-CS" sz="2400" dirty="0" smtClean="0"/>
              <a:t>Prevencija bolesti zavisnosti (narkomanija i alkoholizam)</a:t>
            </a:r>
            <a:endParaRPr lang="en-US" sz="2400" dirty="0" smtClean="0"/>
          </a:p>
          <a:p>
            <a:pPr lvl="0"/>
            <a:r>
              <a:rPr lang="sr-Latn-CS" sz="2400" dirty="0" smtClean="0"/>
              <a:t>Prevencija pušenja, zloupotreba nargile, elektronske cigarete i SNUSa</a:t>
            </a:r>
            <a:endParaRPr lang="en-US" sz="2400" dirty="0" smtClean="0"/>
          </a:p>
          <a:p>
            <a:pPr lvl="0"/>
            <a:r>
              <a:rPr lang="sr-Latn-CS" sz="2400" dirty="0" smtClean="0"/>
              <a:t>Prevencija problemske upotrebe interneta</a:t>
            </a:r>
            <a:endParaRPr lang="en-US" sz="2400" dirty="0" smtClean="0"/>
          </a:p>
          <a:p>
            <a:pPr lvl="0"/>
            <a:r>
              <a:rPr lang="sr-Latn-CS" sz="2400" dirty="0" smtClean="0"/>
              <a:t>Steroidi i suplementi</a:t>
            </a:r>
            <a:endParaRPr lang="en-US" sz="2400" dirty="0" smtClean="0"/>
          </a:p>
          <a:p>
            <a:pPr lvl="0"/>
            <a:r>
              <a:rPr lang="sr-Latn-CS" sz="2400" dirty="0" smtClean="0"/>
              <a:t>Prevencija kockanja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logo beli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>
                <a:solidFill>
                  <a:schemeClr val="bg1"/>
                </a:solidFill>
              </a:rPr>
              <a:t>Projekti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sr-Latn-CS" dirty="0" smtClean="0"/>
              <a:t>Gradska uprava za zdravstvo nam pruža podršku i saradnju i  obezbeđuje propagadni materijal.</a:t>
            </a:r>
          </a:p>
          <a:p>
            <a:endParaRPr lang="en-US" sz="1600" dirty="0"/>
          </a:p>
        </p:txBody>
      </p:sp>
      <p:pic>
        <p:nvPicPr>
          <p:cNvPr id="5" name="Picture 2" descr="C:\Documents and Settings\jeric.dragana\My Documents\My Documents\PREZENTACIJE\flajer- savet\plaka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"/>
            <a:ext cx="2428892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logo beli.png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 descr="C:\Documents and Settings\bilak.jovana\Desktop\izjzv\IMG_20240528_16421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276600"/>
            <a:ext cx="655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C:\Documents and Settings\bilak.jovana\Desktop\izjzv\IMG_20240528_16434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bilak.jovana\Desktop\izjzv\IMG_20240527_171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2927076" cy="4267200"/>
          </a:xfrm>
          <a:prstGeom prst="rect">
            <a:avLst/>
          </a:prstGeom>
          <a:noFill/>
        </p:spPr>
      </p:pic>
      <p:pic>
        <p:nvPicPr>
          <p:cNvPr id="6" name="Picture 5" descr="C:\Documents and Settings\bilak.jovana\Desktop\izjzv\IMG_20240527_1725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81200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 beli.png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bilak.jovana\Desktop\izjzv\IMG_20240527_172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1922201" cy="3992563"/>
          </a:xfrm>
          <a:prstGeom prst="rect">
            <a:avLst/>
          </a:prstGeom>
          <a:noFill/>
        </p:spPr>
      </p:pic>
      <p:pic>
        <p:nvPicPr>
          <p:cNvPr id="6" name="Picture 5" descr="C:\Documents and Settings\bilak.jovana\Desktop\izjzv\IMG_20240527_1724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81200"/>
            <a:ext cx="1828800" cy="38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bilak.jovana\Desktop\izjzv\IMG_20240527_1722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81200"/>
            <a:ext cx="1676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 beli.png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304800" y="228600"/>
            <a:ext cx="1054124" cy="971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2" descr="C:\Documents and Settings\jeric.dragana\My Documents\My Documents\PREZENTACIJE\flajer- savet\plakat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52400"/>
            <a:ext cx="2428892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2418</Template>
  <TotalTime>2061</TotalTime>
  <Words>316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Diseño predeterminado</vt:lpstr>
      <vt:lpstr>                        Dom zdravlja                          „Novi Sad” </vt:lpstr>
      <vt:lpstr>Kontakt sa školama</vt:lpstr>
      <vt:lpstr>Slide 3</vt:lpstr>
      <vt:lpstr>    Poziv na saradnju</vt:lpstr>
      <vt:lpstr>Poziv na saradnju</vt:lpstr>
      <vt:lpstr>Projekti</vt:lpstr>
      <vt:lpstr>Slide 7</vt:lpstr>
      <vt:lpstr>Slide 8</vt:lpstr>
      <vt:lpstr>Slide 9</vt:lpstr>
      <vt:lpstr>Slide 10</vt:lpstr>
      <vt:lpstr>Važni datumi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bilak.jovana</cp:lastModifiedBy>
  <cp:revision>380</cp:revision>
  <dcterms:created xsi:type="dcterms:W3CDTF">2012-04-26T17:06:14Z</dcterms:created>
  <dcterms:modified xsi:type="dcterms:W3CDTF">2024-05-28T15:12:45Z</dcterms:modified>
</cp:coreProperties>
</file>